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300" r:id="rId14"/>
    <p:sldId id="302" r:id="rId15"/>
    <p:sldId id="303" r:id="rId16"/>
    <p:sldId id="304" r:id="rId17"/>
    <p:sldId id="270" r:id="rId18"/>
    <p:sldId id="280" r:id="rId19"/>
    <p:sldId id="301" r:id="rId20"/>
    <p:sldId id="273" r:id="rId21"/>
    <p:sldId id="274" r:id="rId22"/>
    <p:sldId id="275" r:id="rId23"/>
    <p:sldId id="276" r:id="rId24"/>
    <p:sldId id="277" r:id="rId25"/>
    <p:sldId id="305" r:id="rId26"/>
    <p:sldId id="279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1018" y="-2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Liên hệ facebook cá nhân: </a:t>
            </a:r>
            <a:r>
              <a:rPr lang="en-US">
                <a:hlinkClick r:id="rId3"/>
              </a:rPr>
              <a:t>https://www.facebook.com/nhilinh.phan/</a:t>
            </a:r>
            <a:r>
              <a:rPr lang="en-US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Nhóm:</a:t>
            </a:r>
            <a:r>
              <a:rPr lang="en-US" baseline="0"/>
              <a:t> </a:t>
            </a:r>
            <a:r>
              <a:rPr lang="en-US">
                <a:hlinkClick r:id="rId4"/>
              </a:rPr>
              <a:t>https://www.facebook.com/groups/443096903751589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Hoặc</a:t>
            </a:r>
            <a:r>
              <a:rPr lang="en-US" baseline="0"/>
              <a:t> zalo: 0916.604.268 </a:t>
            </a:r>
            <a:r>
              <a:rPr lang="en-US"/>
              <a:t>để</a:t>
            </a:r>
            <a:r>
              <a:rPr lang="en-US" baseline="0"/>
              <a:t> được hỗ trợ soạn giáo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66119" y="2133600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 hàng" pitchFamily="34" charset="0"/>
              </a:rPr>
              <a:t>₧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555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04403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Ƙ</a:t>
            </a:r>
          </a:p>
        </p:txBody>
      </p:sp>
    </p:spTree>
    <p:extLst>
      <p:ext uri="{BB962C8B-B14F-4D97-AF65-F5344CB8AC3E}">
        <p14:creationId xmlns:p14="http://schemas.microsoft.com/office/powerpoint/2010/main" val="138569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Ê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4890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1787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394" y="-1270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712E-6 1.85185E-6 L 0.0265 0.04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9338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549" y="-1345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8005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1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23" y="-165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05" y="129540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70314" y="130360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22123" y="131181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02" y="495327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2711" y="496148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4520" y="4969691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436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04160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3975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7760" y="2907170"/>
            <a:ext cx="91180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Tiêu diệt vi-rút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419342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440245" y="26700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20703" r="29722" b="19167"/>
          <a:stretch/>
        </p:blipFill>
        <p:spPr bwMode="auto">
          <a:xfrm>
            <a:off x="2194718" y="304800"/>
            <a:ext cx="759874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511" r="7596" b="61947"/>
          <a:stretch/>
        </p:blipFill>
        <p:spPr>
          <a:xfrm>
            <a:off x="1249998" y="0"/>
            <a:ext cx="9201484" cy="51554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0684" y="533203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6116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051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5410199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778" r="11067" b="6237"/>
          <a:stretch/>
        </p:blipFill>
        <p:spPr>
          <a:xfrm>
            <a:off x="2194719" y="1480446"/>
            <a:ext cx="7774965" cy="5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410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38" y="147917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7601126" y="147917"/>
            <a:ext cx="137951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3944190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80055" r="26895"/>
          <a:stretch/>
        </p:blipFill>
        <p:spPr>
          <a:xfrm>
            <a:off x="3812437" y="5041645"/>
            <a:ext cx="3994187" cy="16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8290883" y="3662549"/>
            <a:ext cx="1473019" cy="1505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6296" r="39077" b="43311"/>
          <a:stretch/>
        </p:blipFill>
        <p:spPr>
          <a:xfrm>
            <a:off x="5340440" y="3662548"/>
            <a:ext cx="1473019" cy="1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9629" b="25622"/>
          <a:stretch/>
        </p:blipFill>
        <p:spPr>
          <a:xfrm>
            <a:off x="2418228" y="4496444"/>
            <a:ext cx="2096108" cy="12882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15712" y="147805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2702" y="471159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2265" y="1346135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22" r="63174" b="67059"/>
          <a:stretch/>
        </p:blipFill>
        <p:spPr>
          <a:xfrm>
            <a:off x="2156010" y="477679"/>
            <a:ext cx="2781909" cy="2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2" r="10079" b="67889"/>
          <a:stretch/>
        </p:blipFill>
        <p:spPr>
          <a:xfrm>
            <a:off x="5967015" y="609600"/>
            <a:ext cx="3591999" cy="28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3424" r="26598" b="7557"/>
          <a:stretch/>
        </p:blipFill>
        <p:spPr>
          <a:xfrm>
            <a:off x="6038311" y="3843140"/>
            <a:ext cx="3124200" cy="282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38240" r="4479" b="32741"/>
          <a:stretch/>
        </p:blipFill>
        <p:spPr>
          <a:xfrm>
            <a:off x="1813719" y="3690825"/>
            <a:ext cx="3124200" cy="2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5485" y="-93726"/>
            <a:ext cx="11565850" cy="580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52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 e  Ê  ê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172" y="5382640"/>
            <a:ext cx="10717370" cy="1676786"/>
            <a:chOff x="646206" y="5382640"/>
            <a:chExt cx="10717370" cy="167678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46206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kể m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b</a:t>
              </a:r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797517" y="55583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055311" y="538264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723535" y="551170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71119" y="553634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8715" y="180451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4846079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351397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4846079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54368" y="5075918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68616" y="528118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829" y="180450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8715" y="1143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8113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06896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8113" y="4184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3125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92330" y="2852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2763" y="4184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54368" y="4414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8616" y="4619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73829" y="1143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3868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1348" y="483201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9681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8457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45518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34794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ỗi lo trên những bến sông | Báo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8" y="1378922"/>
            <a:ext cx="3429000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EM BÉ CHO MẸ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r="3328" b="10981"/>
          <a:stretch/>
        </p:blipFill>
        <p:spPr bwMode="auto">
          <a:xfrm>
            <a:off x="4401221" y="1357776"/>
            <a:ext cx="3185037" cy="25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phải bế sao cũng được, bế trẻ sơ sinh sai cách sẽ ảnh hưởng xấu đến  cột sống của con lắm đấy mẹ ạ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26" y="1378921"/>
            <a:ext cx="3324759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49374" y="5550578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3868" y="5575377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348" y="555650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9681" y="555057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38457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945518" y="5558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134794" y="555650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88715" y="381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113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06896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113" y="3422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03125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92330" y="2090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2763" y="3422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54368" y="3652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68616" y="3857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73829" y="381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319</Words>
  <Application>Microsoft Office PowerPoint</Application>
  <PresentationFormat>Custom</PresentationFormat>
  <Paragraphs>119</Paragraphs>
  <Slides>26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Chu Thị Khiên</cp:lastModifiedBy>
  <cp:revision>104</cp:revision>
  <dcterms:created xsi:type="dcterms:W3CDTF">2021-06-13T09:23:33Z</dcterms:created>
  <dcterms:modified xsi:type="dcterms:W3CDTF">2021-09-23T02:42:20Z</dcterms:modified>
</cp:coreProperties>
</file>